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9144000" cy="6858000" type="screen4x3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dondear rectángulo de esquina diagonal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EC0DF162-1F36-4FC7-A3BA-E8BFE5FED515}" type="datetimeFigureOut">
              <a:rPr lang="es-GT" smtClean="0"/>
              <a:t>22/10/2013</a:t>
            </a:fld>
            <a:endParaRPr lang="es-GT" dirty="0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F35BFC9-A6BE-499A-B0FD-5EE7192CABB9}" type="slidenum">
              <a:rPr lang="es-GT" smtClean="0"/>
              <a:t>‹Nº›</a:t>
            </a:fld>
            <a:endParaRPr lang="es-GT" dirty="0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s-GT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0DF162-1F36-4FC7-A3BA-E8BFE5FED515}" type="datetimeFigureOut">
              <a:rPr lang="es-GT" smtClean="0"/>
              <a:t>22/10/2013</a:t>
            </a:fld>
            <a:endParaRPr lang="es-GT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GT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35BFC9-A6BE-499A-B0FD-5EE7192CABB9}" type="slidenum">
              <a:rPr lang="es-GT" smtClean="0"/>
              <a:t>‹Nº›</a:t>
            </a:fld>
            <a:endParaRPr lang="es-GT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0DF162-1F36-4FC7-A3BA-E8BFE5FED515}" type="datetimeFigureOut">
              <a:rPr lang="es-GT" smtClean="0"/>
              <a:t>22/10/2013</a:t>
            </a:fld>
            <a:endParaRPr lang="es-GT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GT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35BFC9-A6BE-499A-B0FD-5EE7192CABB9}" type="slidenum">
              <a:rPr lang="es-GT" smtClean="0"/>
              <a:t>‹Nº›</a:t>
            </a:fld>
            <a:endParaRPr lang="es-GT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0DF162-1F36-4FC7-A3BA-E8BFE5FED515}" type="datetimeFigureOut">
              <a:rPr lang="es-GT" smtClean="0"/>
              <a:t>22/10/2013</a:t>
            </a:fld>
            <a:endParaRPr lang="es-GT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GT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35BFC9-A6BE-499A-B0FD-5EE7192CABB9}" type="slidenum">
              <a:rPr lang="es-GT" smtClean="0"/>
              <a:t>‹Nº›</a:t>
            </a:fld>
            <a:endParaRPr lang="es-GT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EC0DF162-1F36-4FC7-A3BA-E8BFE5FED515}" type="datetimeFigureOut">
              <a:rPr lang="es-GT" smtClean="0"/>
              <a:t>22/10/2013</a:t>
            </a:fld>
            <a:endParaRPr lang="es-GT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F35BFC9-A6BE-499A-B0FD-5EE7192CABB9}" type="slidenum">
              <a:rPr lang="es-GT" smtClean="0"/>
              <a:t>‹Nº›</a:t>
            </a:fld>
            <a:endParaRPr lang="es-GT" dirty="0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s-GT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0DF162-1F36-4FC7-A3BA-E8BFE5FED515}" type="datetimeFigureOut">
              <a:rPr lang="es-GT" smtClean="0"/>
              <a:t>22/10/2013</a:t>
            </a:fld>
            <a:endParaRPr lang="es-GT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GT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3F35BFC9-A6BE-499A-B0FD-5EE7192CABB9}" type="slidenum">
              <a:rPr lang="es-GT" smtClean="0"/>
              <a:t>‹Nº›</a:t>
            </a:fld>
            <a:endParaRPr lang="es-GT" dirty="0"/>
          </a:p>
        </p:txBody>
      </p:sp>
      <p:sp>
        <p:nvSpPr>
          <p:cNvPr id="10" name="9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0DF162-1F36-4FC7-A3BA-E8BFE5FED515}" type="datetimeFigureOut">
              <a:rPr lang="es-GT" smtClean="0"/>
              <a:t>22/10/2013</a:t>
            </a:fld>
            <a:endParaRPr lang="es-GT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GT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3F35BFC9-A6BE-499A-B0FD-5EE7192CABB9}" type="slidenum">
              <a:rPr lang="es-GT" smtClean="0"/>
              <a:t>‹Nº›</a:t>
            </a:fld>
            <a:endParaRPr lang="es-GT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0DF162-1F36-4FC7-A3BA-E8BFE5FED515}" type="datetimeFigureOut">
              <a:rPr lang="es-GT" smtClean="0"/>
              <a:t>22/10/2013</a:t>
            </a:fld>
            <a:endParaRPr lang="es-GT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GT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35BFC9-A6BE-499A-B0FD-5EE7192CABB9}" type="slidenum">
              <a:rPr lang="es-GT" smtClean="0"/>
              <a:t>‹Nº›</a:t>
            </a:fld>
            <a:endParaRPr lang="es-GT" dirty="0"/>
          </a:p>
        </p:txBody>
      </p:sp>
      <p:sp>
        <p:nvSpPr>
          <p:cNvPr id="7" name="6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0DF162-1F36-4FC7-A3BA-E8BFE5FED515}" type="datetimeFigureOut">
              <a:rPr lang="es-GT" smtClean="0"/>
              <a:t>22/10/2013</a:t>
            </a:fld>
            <a:endParaRPr lang="es-GT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GT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35BFC9-A6BE-499A-B0FD-5EE7192CABB9}" type="slidenum">
              <a:rPr lang="es-GT" smtClean="0"/>
              <a:t>‹Nº›</a:t>
            </a:fld>
            <a:endParaRPr lang="es-G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9" name="8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EC0DF162-1F36-4FC7-A3BA-E8BFE5FED515}" type="datetimeFigureOut">
              <a:rPr lang="es-GT" smtClean="0"/>
              <a:t>22/10/2013</a:t>
            </a:fld>
            <a:endParaRPr lang="es-GT" dirty="0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F35BFC9-A6BE-499A-B0FD-5EE7192CABB9}" type="slidenum">
              <a:rPr lang="es-GT" smtClean="0"/>
              <a:t>‹Nº›</a:t>
            </a:fld>
            <a:endParaRPr lang="es-GT" dirty="0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s-GT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EC0DF162-1F36-4FC7-A3BA-E8BFE5FED515}" type="datetimeFigureOut">
              <a:rPr lang="es-GT" smtClean="0"/>
              <a:t>22/10/2013</a:t>
            </a:fld>
            <a:endParaRPr lang="es-GT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F35BFC9-A6BE-499A-B0FD-5EE7192CABB9}" type="slidenum">
              <a:rPr lang="es-GT" smtClean="0"/>
              <a:t>‹Nº›</a:t>
            </a:fld>
            <a:endParaRPr lang="es-GT" dirty="0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s-GT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dondear rectángulo de esquina diagonal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s-GT" dirty="0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EC0DF162-1F36-4FC7-A3BA-E8BFE5FED515}" type="datetimeFigureOut">
              <a:rPr lang="es-GT" smtClean="0"/>
              <a:t>22/10/2013</a:t>
            </a:fld>
            <a:endParaRPr lang="es-GT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3F35BFC9-A6BE-499A-B0FD-5EE7192CABB9}" type="slidenum">
              <a:rPr lang="es-GT" smtClean="0"/>
              <a:t>‹Nº›</a:t>
            </a:fld>
            <a:endParaRPr lang="es-GT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es.wikipedia.org/wiki/Wikipedia:Portada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hyperlink" Target="file:///C:\Users\Familia\Documents\Back%20Up\Mis%20Documentos\pamela\IMAGENES\EL%20EMBARAZO.docx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file:///C:\Users\Familia\Documents\Back%20Up\Mis%20Documentos\pamela\IMAGENES\invitaciones.mdb" TargetMode="External"/><Relationship Id="rId5" Type="http://schemas.openxmlformats.org/officeDocument/2006/relationships/image" Target="../media/image3.jpg"/><Relationship Id="rId4" Type="http://schemas.openxmlformats.org/officeDocument/2006/relationships/hyperlink" Target="file:///C:\Users\Familia\Documents\Back%20Up\Mis%20Documentos\pamela\IMAGENES\listado%20de%20notas.xlsx" TargetMode="External"/><Relationship Id="rId9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>
            <a:hlinkClick r:id="rId2" action="ppaction://hlinkfile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6332" y="816643"/>
            <a:ext cx="1905000" cy="1905000"/>
          </a:xfrm>
          <a:prstGeom prst="rect">
            <a:avLst/>
          </a:prstGeom>
        </p:spPr>
      </p:pic>
      <p:pic>
        <p:nvPicPr>
          <p:cNvPr id="8" name="7 Imagen">
            <a:hlinkClick r:id="rId4" action="ppaction://hlinkfile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816643"/>
            <a:ext cx="1866900" cy="1905000"/>
          </a:xfrm>
          <a:prstGeom prst="rect">
            <a:avLst/>
          </a:prstGeom>
        </p:spPr>
      </p:pic>
      <p:pic>
        <p:nvPicPr>
          <p:cNvPr id="9" name="8 Imagen">
            <a:hlinkClick r:id="rId6" action="ppaction://hlinkfile"/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3861048"/>
            <a:ext cx="2438400" cy="2438400"/>
          </a:xfrm>
          <a:prstGeom prst="rect">
            <a:avLst/>
          </a:prstGeom>
        </p:spPr>
      </p:pic>
      <p:pic>
        <p:nvPicPr>
          <p:cNvPr id="10" name="9 Imagen">
            <a:hlinkClick r:id="rId8"/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3441948"/>
            <a:ext cx="428625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15790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undición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undición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undició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87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Fundición</vt:lpstr>
      <vt:lpstr>Presentación de PowerPoint</vt:lpstr>
    </vt:vector>
  </TitlesOfParts>
  <Company>PERSONAL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Familia</dc:creator>
  <cp:lastModifiedBy>Familia</cp:lastModifiedBy>
  <cp:revision>6</cp:revision>
  <dcterms:created xsi:type="dcterms:W3CDTF">2013-10-23T05:29:51Z</dcterms:created>
  <dcterms:modified xsi:type="dcterms:W3CDTF">2013-10-23T06:57:40Z</dcterms:modified>
</cp:coreProperties>
</file>